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6A9F7E-12F8-4525-997C-0C5C12EC257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BC388A-CB12-4D48-A9A8-FA5B6EF23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3214709" cy="621510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МБОУ «ЛЕПЛЕЙСКАЯ СОШ» </a:t>
            </a:r>
            <a:r>
              <a:rPr lang="ru-RU" sz="2000" b="1" dirty="0" smtClean="0">
                <a:solidFill>
                  <a:srgbClr val="FF0000"/>
                </a:solidFill>
              </a:rPr>
              <a:t>благодарит от всей души </a:t>
            </a:r>
            <a:r>
              <a:rPr lang="ru-RU" sz="2000" b="1" dirty="0">
                <a:solidFill>
                  <a:srgbClr val="0070C0"/>
                </a:solidFill>
              </a:rPr>
              <a:t>Евгения Николаевича Каблова и всех сотрудников </a:t>
            </a:r>
            <a:r>
              <a:rPr lang="ru-RU" sz="2000" b="1" dirty="0" smtClean="0">
                <a:solidFill>
                  <a:srgbClr val="0070C0"/>
                </a:solidFill>
              </a:rPr>
              <a:t>ФГУП Всероссийский научно-исследовательский институт авиационных материалов Государственный научный центр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Российской Федерации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 щедрый подарок!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Ваша благотворительная акция – это пример того, как люди должны помогать людям!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Спасибо Вам</a:t>
            </a:r>
            <a:r>
              <a:rPr lang="ru-RU" sz="1800" b="1" dirty="0" smtClean="0">
                <a:solidFill>
                  <a:srgbClr val="FF0000"/>
                </a:solidFill>
              </a:rPr>
              <a:t>!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Корохова\Desktop\книги\_DSC0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20051"/>
            <a:ext cx="5643570" cy="3737949"/>
          </a:xfrm>
          <a:prstGeom prst="rect">
            <a:avLst/>
          </a:prstGeom>
          <a:noFill/>
        </p:spPr>
      </p:pic>
      <p:pic>
        <p:nvPicPr>
          <p:cNvPr id="1026" name="Picture 2" descr="C:\Users\Корохова\Desktop\книги\_DSC0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784" y="-357214"/>
            <a:ext cx="5570216" cy="368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3786190"/>
            <a:ext cx="2714643" cy="24288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5 класс очень рад такому подарку!</a:t>
            </a:r>
          </a:p>
          <a:p>
            <a:endParaRPr lang="ru-RU" dirty="0"/>
          </a:p>
        </p:txBody>
      </p:sp>
      <p:pic>
        <p:nvPicPr>
          <p:cNvPr id="2051" name="Picture 3" descr="C:\Users\Корохова\Desktop\книги\_DSC05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1849" y="2945634"/>
            <a:ext cx="6342151" cy="3912366"/>
          </a:xfrm>
          <a:prstGeom prst="rect">
            <a:avLst/>
          </a:prstGeom>
          <a:noFill/>
        </p:spPr>
      </p:pic>
      <p:pic>
        <p:nvPicPr>
          <p:cNvPr id="2050" name="Picture 2" descr="C:\Users\Корохова\Desktop\книги\_DSC0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000759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57562"/>
            <a:ext cx="3257544" cy="350043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Благодаря Вашей акции наша библиотека пополнилась новыми, интересными, яркими книгами. А как мы рады художественной литературе, которую изучаем по школьной программе и на  уроках внеклассного чтения.  Произведения о Великой Отечественной войне особенно востребованы у ребят, а их, к сожалению, немного в нашей библиотеке.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Корохова\Desktop\книги\_DSC05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9058" y="3357562"/>
            <a:ext cx="5486787" cy="3357585"/>
          </a:xfrm>
          <a:prstGeom prst="rect">
            <a:avLst/>
          </a:prstGeom>
          <a:noFill/>
        </p:spPr>
      </p:pic>
      <p:pic>
        <p:nvPicPr>
          <p:cNvPr id="6" name="Picture 3" descr="C:\Users\Корохова\Desktop\книги\_DSC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98" cy="335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СПАСИБО!!!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Корохова\Desktop\книги\_DSC05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857232"/>
            <a:ext cx="8689947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108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СПАСИБО!!!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«Леплейская СОШ» благодарит</dc:title>
  <dc:creator>Корохова</dc:creator>
  <cp:lastModifiedBy>Otdel_811_2</cp:lastModifiedBy>
  <cp:revision>10</cp:revision>
  <dcterms:created xsi:type="dcterms:W3CDTF">2018-03-19T08:18:37Z</dcterms:created>
  <dcterms:modified xsi:type="dcterms:W3CDTF">2018-03-21T12:16:17Z</dcterms:modified>
</cp:coreProperties>
</file>